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1383625" cy="30275213"/>
  <p:notesSz cx="6858000" cy="9144000"/>
  <p:defaultTextStyle>
    <a:defPPr>
      <a:defRPr lang="zh-TW"/>
    </a:defPPr>
    <a:lvl1pPr marL="0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1pPr>
    <a:lvl2pPr marL="1239789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2pPr>
    <a:lvl3pPr marL="2479578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3pPr>
    <a:lvl4pPr marL="3719368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4pPr>
    <a:lvl5pPr marL="4959157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5pPr>
    <a:lvl6pPr marL="6198946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6pPr>
    <a:lvl7pPr marL="7438735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7pPr>
    <a:lvl8pPr marL="8678525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8pPr>
    <a:lvl9pPr marL="9918314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9" d="100"/>
          <a:sy n="19" d="100"/>
        </p:scale>
        <p:origin x="2549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7769-69DE-4D97-AB0E-063ACC8778A2}" type="datetimeFigureOut">
              <a:rPr lang="en-GB" smtClean="0"/>
              <a:t>18/08/2025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EFB51-AD5F-4D91-B10B-DA71B57FE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422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7769-69DE-4D97-AB0E-063ACC8778A2}" type="datetimeFigureOut">
              <a:rPr lang="en-GB" smtClean="0"/>
              <a:t>18/08/2025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EFB51-AD5F-4D91-B10B-DA71B57FE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641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7769-69DE-4D97-AB0E-063ACC8778A2}" type="datetimeFigureOut">
              <a:rPr lang="en-GB" smtClean="0"/>
              <a:t>18/08/2025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EFB51-AD5F-4D91-B10B-DA71B57FE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614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7769-69DE-4D97-AB0E-063ACC8778A2}" type="datetimeFigureOut">
              <a:rPr lang="en-GB" smtClean="0"/>
              <a:t>18/08/2025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EFB51-AD5F-4D91-B10B-DA71B57FE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010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7769-69DE-4D97-AB0E-063ACC8778A2}" type="datetimeFigureOut">
              <a:rPr lang="en-GB" smtClean="0"/>
              <a:t>18/08/2025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EFB51-AD5F-4D91-B10B-DA71B57FE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930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7769-69DE-4D97-AB0E-063ACC8778A2}" type="datetimeFigureOut">
              <a:rPr lang="en-GB" smtClean="0"/>
              <a:t>18/08/2025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EFB51-AD5F-4D91-B10B-DA71B57FE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7769-69DE-4D97-AB0E-063ACC8778A2}" type="datetimeFigureOut">
              <a:rPr lang="en-GB" smtClean="0"/>
              <a:t>18/08/2025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EFB51-AD5F-4D91-B10B-DA71B57FE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14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7769-69DE-4D97-AB0E-063ACC8778A2}" type="datetimeFigureOut">
              <a:rPr lang="en-GB" smtClean="0"/>
              <a:t>18/08/2025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EFB51-AD5F-4D91-B10B-DA71B57FE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278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7769-69DE-4D97-AB0E-063ACC8778A2}" type="datetimeFigureOut">
              <a:rPr lang="en-GB" smtClean="0"/>
              <a:t>18/08/2025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EFB51-AD5F-4D91-B10B-DA71B57FE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386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7769-69DE-4D97-AB0E-063ACC8778A2}" type="datetimeFigureOut">
              <a:rPr lang="en-GB" smtClean="0"/>
              <a:t>18/08/2025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EFB51-AD5F-4D91-B10B-DA71B57FE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8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7769-69DE-4D97-AB0E-063ACC8778A2}" type="datetimeFigureOut">
              <a:rPr lang="en-GB" smtClean="0"/>
              <a:t>18/08/2025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EFB51-AD5F-4D91-B10B-DA71B57FE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599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0142" y="0"/>
            <a:ext cx="2867891" cy="286789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17769-69DE-4D97-AB0E-063ACC8778A2}" type="datetimeFigureOut">
              <a:rPr lang="en-GB" smtClean="0"/>
              <a:t>18/08/2025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EFB51-AD5F-4D91-B10B-DA71B57FE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655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9748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自訂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</cp:revision>
  <dcterms:created xsi:type="dcterms:W3CDTF">2025-08-17T18:39:45Z</dcterms:created>
  <dcterms:modified xsi:type="dcterms:W3CDTF">2025-08-17T18:40:59Z</dcterms:modified>
</cp:coreProperties>
</file>